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9" r:id="rId3"/>
  </p:sldIdLst>
  <p:sldSz cx="6858000" cy="9906000" type="A4"/>
  <p:notesSz cx="6858000" cy="9144000"/>
  <p:embeddedFontLst>
    <p:embeddedFont>
      <p:font typeface="Nigma" panose="02000500000000000000" pitchFamily="2" charset="0"/>
      <p:regular r:id="rId4"/>
    </p:embeddedFont>
  </p:embeddedFontLst>
  <p:defaultTextStyle>
    <a:defPPr>
      <a:defRPr lang="en-US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1" userDrawn="1">
          <p15:clr>
            <a:srgbClr val="A4A3A4"/>
          </p15:clr>
        </p15:guide>
        <p15:guide id="2" pos="26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0" d="100"/>
          <a:sy n="30" d="100"/>
        </p:scale>
        <p:origin x="2532" y="644"/>
      </p:cViewPr>
      <p:guideLst>
        <p:guide orient="horz" pos="2001"/>
        <p:guide pos="26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font" Target="fonts/font1.fntdata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407" y="1973553"/>
            <a:ext cx="7053943" cy="13617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814" y="3600043"/>
            <a:ext cx="5809129" cy="16235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6598" y="254416"/>
            <a:ext cx="1867220" cy="54206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938" y="254416"/>
            <a:ext cx="5463348" cy="54206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544" y="4082402"/>
            <a:ext cx="7053943" cy="12617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544" y="2692680"/>
            <a:ext cx="7053943" cy="138972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938" y="1482371"/>
            <a:ext cx="3665284" cy="4192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534" y="1482371"/>
            <a:ext cx="3665284" cy="4192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938" y="1422076"/>
            <a:ext cx="3666725" cy="5926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938" y="2014730"/>
            <a:ext cx="3666725" cy="3660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5653" y="1422076"/>
            <a:ext cx="3668166" cy="5926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5653" y="2014730"/>
            <a:ext cx="3668166" cy="3660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938" y="252944"/>
            <a:ext cx="2730234" cy="10764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583" y="252944"/>
            <a:ext cx="4639235" cy="5422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938" y="1329428"/>
            <a:ext cx="2730234" cy="43456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614" y="4447111"/>
            <a:ext cx="4979254" cy="5250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6614" y="567654"/>
            <a:ext cx="4979254" cy="3811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6614" y="4972118"/>
            <a:ext cx="4979254" cy="7455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4938" y="254415"/>
            <a:ext cx="7468881" cy="1058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938" y="1482371"/>
            <a:ext cx="7468881" cy="419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4938" y="5888306"/>
            <a:ext cx="1936376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5409" y="5888306"/>
            <a:ext cx="2627939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7442" y="5888306"/>
            <a:ext cx="1936376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917000" y="-393000"/>
            <a:ext cx="10692000" cy="10692000"/>
          </a:xfrm>
          <a:custGeom>
            <a:avLst/>
            <a:gdLst/>
            <a:ahLst/>
            <a:cxnLst/>
            <a:rect l="l" t="t" r="r" b="b"/>
            <a:pathLst>
              <a:path w="10692000" h="10692000">
                <a:moveTo>
                  <a:pt x="0" y="0"/>
                </a:moveTo>
                <a:lnTo>
                  <a:pt x="10692000" y="0"/>
                </a:lnTo>
                <a:lnTo>
                  <a:pt x="10692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263" r="-22263"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3" name="Freeform 3"/>
          <p:cNvSpPr/>
          <p:nvPr/>
        </p:nvSpPr>
        <p:spPr>
          <a:xfrm>
            <a:off x="4679585" y="362301"/>
            <a:ext cx="2002651" cy="2082209"/>
          </a:xfrm>
          <a:custGeom>
            <a:avLst/>
            <a:gdLst/>
            <a:ahLst/>
            <a:cxnLst/>
            <a:rect l="l" t="t" r="r" b="b"/>
            <a:pathLst>
              <a:path w="2002651" h="2082209">
                <a:moveTo>
                  <a:pt x="0" y="0"/>
                </a:moveTo>
                <a:lnTo>
                  <a:pt x="2002651" y="0"/>
                </a:lnTo>
                <a:lnTo>
                  <a:pt x="2002651" y="2082209"/>
                </a:lnTo>
                <a:lnTo>
                  <a:pt x="0" y="208220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4" name="Freeform 4"/>
          <p:cNvSpPr/>
          <p:nvPr/>
        </p:nvSpPr>
        <p:spPr>
          <a:xfrm>
            <a:off x="2181917" y="8717954"/>
            <a:ext cx="2497667" cy="824346"/>
          </a:xfrm>
          <a:custGeom>
            <a:avLst/>
            <a:gdLst/>
            <a:ahLst/>
            <a:cxnLst/>
            <a:rect l="l" t="t" r="r" b="b"/>
            <a:pathLst>
              <a:path w="2497667" h="824346">
                <a:moveTo>
                  <a:pt x="0" y="0"/>
                </a:moveTo>
                <a:lnTo>
                  <a:pt x="2497668" y="0"/>
                </a:lnTo>
                <a:lnTo>
                  <a:pt x="2497668" y="824346"/>
                </a:lnTo>
                <a:lnTo>
                  <a:pt x="0" y="82434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5" name="TextBox 5"/>
          <p:cNvSpPr txBox="1"/>
          <p:nvPr/>
        </p:nvSpPr>
        <p:spPr>
          <a:xfrm>
            <a:off x="83346" y="341830"/>
            <a:ext cx="5003449" cy="1407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95"/>
              </a:lnSpc>
            </a:pP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olemme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mukana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</a:p>
          <a:p>
            <a:pPr algn="ctr">
              <a:lnSpc>
                <a:spcPts val="5695"/>
              </a:lnSpc>
            </a:pP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lapsen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oikeuksien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viikolla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!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651036A-7C4B-5062-8FB0-0E43655939A2}"/>
              </a:ext>
            </a:extLst>
          </p:cNvPr>
          <p:cNvSpPr txBox="1"/>
          <p:nvPr/>
        </p:nvSpPr>
        <p:spPr>
          <a:xfrm>
            <a:off x="342900" y="2816908"/>
            <a:ext cx="6172200" cy="110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>
                <a:solidFill>
                  <a:schemeClr val="bg1"/>
                </a:solidFill>
              </a:rPr>
              <a:t>(Esimerkkitapahtuma, muokkaathan alle oman tapahtumasi tiedot. Muokkaa lisäksi tarvittavat logot alle. Lisätessäsi kuvaa voit valita kuvan kohdalla valikosta ’Vie eteen’, jolloin kuvan siirtäminen on helpompaa.)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6396165-87EC-18B6-9168-0C118760C89A}"/>
              </a:ext>
            </a:extLst>
          </p:cNvPr>
          <p:cNvSpPr txBox="1"/>
          <p:nvPr/>
        </p:nvSpPr>
        <p:spPr>
          <a:xfrm>
            <a:off x="571500" y="4376812"/>
            <a:ext cx="5715000" cy="182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b="1" dirty="0">
                <a:solidFill>
                  <a:schemeClr val="bg1"/>
                </a:solidFill>
              </a:rPr>
              <a:t>KOKO PERHEEN TAPAHTUMA!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</a:rPr>
              <a:t>torstaina xx.xx.2024 klo X</a:t>
            </a:r>
          </a:p>
          <a:p>
            <a:pPr algn="ctr"/>
            <a:endParaRPr lang="fi-FI" sz="2000" dirty="0"/>
          </a:p>
          <a:p>
            <a:pPr algn="ctr"/>
            <a:r>
              <a:rPr lang="fi-FI" sz="1800" dirty="0">
                <a:solidFill>
                  <a:schemeClr val="bg1"/>
                </a:solidFill>
              </a:rPr>
              <a:t>Ohjelmassa esimerkiksi esiintyjiä ja yhteistä tekemistä! Ilmoittaudu mukaan täältä (ilmoittautumislinkki tähän).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915250" y="-393700"/>
            <a:ext cx="10692000" cy="10692000"/>
          </a:xfrm>
          <a:custGeom>
            <a:avLst/>
            <a:gdLst/>
            <a:ahLst/>
            <a:cxnLst/>
            <a:rect l="l" t="t" r="r" b="b"/>
            <a:pathLst>
              <a:path w="10692000" h="10692000">
                <a:moveTo>
                  <a:pt x="0" y="0"/>
                </a:moveTo>
                <a:lnTo>
                  <a:pt x="10692000" y="0"/>
                </a:lnTo>
                <a:lnTo>
                  <a:pt x="10692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263" r="-22263"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3" name="Freeform 3"/>
          <p:cNvSpPr/>
          <p:nvPr/>
        </p:nvSpPr>
        <p:spPr>
          <a:xfrm>
            <a:off x="4701826" y="332698"/>
            <a:ext cx="2002651" cy="2082209"/>
          </a:xfrm>
          <a:custGeom>
            <a:avLst/>
            <a:gdLst/>
            <a:ahLst/>
            <a:cxnLst/>
            <a:rect l="l" t="t" r="r" b="b"/>
            <a:pathLst>
              <a:path w="2002651" h="2082209">
                <a:moveTo>
                  <a:pt x="0" y="0"/>
                </a:moveTo>
                <a:lnTo>
                  <a:pt x="2002651" y="0"/>
                </a:lnTo>
                <a:lnTo>
                  <a:pt x="2002651" y="2082209"/>
                </a:lnTo>
                <a:lnTo>
                  <a:pt x="0" y="208220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4" name="Freeform 4"/>
          <p:cNvSpPr/>
          <p:nvPr/>
        </p:nvSpPr>
        <p:spPr>
          <a:xfrm>
            <a:off x="215646" y="8100398"/>
            <a:ext cx="2497667" cy="824346"/>
          </a:xfrm>
          <a:custGeom>
            <a:avLst/>
            <a:gdLst/>
            <a:ahLst/>
            <a:cxnLst/>
            <a:rect l="l" t="t" r="r" b="b"/>
            <a:pathLst>
              <a:path w="2497667" h="824346">
                <a:moveTo>
                  <a:pt x="0" y="0"/>
                </a:moveTo>
                <a:lnTo>
                  <a:pt x="2497668" y="0"/>
                </a:lnTo>
                <a:lnTo>
                  <a:pt x="2497668" y="824346"/>
                </a:lnTo>
                <a:lnTo>
                  <a:pt x="0" y="82434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5" name="Freeform 5"/>
          <p:cNvSpPr/>
          <p:nvPr/>
        </p:nvSpPr>
        <p:spPr>
          <a:xfrm>
            <a:off x="4476018" y="5879522"/>
            <a:ext cx="2734733" cy="4418779"/>
          </a:xfrm>
          <a:custGeom>
            <a:avLst/>
            <a:gdLst/>
            <a:ahLst/>
            <a:cxnLst/>
            <a:rect l="l" t="t" r="r" b="b"/>
            <a:pathLst>
              <a:path w="2734733" h="4418779">
                <a:moveTo>
                  <a:pt x="0" y="0"/>
                </a:moveTo>
                <a:lnTo>
                  <a:pt x="2734733" y="0"/>
                </a:lnTo>
                <a:lnTo>
                  <a:pt x="2734733" y="4418779"/>
                </a:lnTo>
                <a:lnTo>
                  <a:pt x="0" y="44187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6" name="TextBox 6"/>
          <p:cNvSpPr txBox="1"/>
          <p:nvPr/>
        </p:nvSpPr>
        <p:spPr>
          <a:xfrm>
            <a:off x="-623644" y="569316"/>
            <a:ext cx="6451249" cy="14075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95"/>
              </a:lnSpc>
            </a:pP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olemme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mukana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</a:p>
          <a:p>
            <a:pPr algn="ctr">
              <a:lnSpc>
                <a:spcPts val="5695"/>
              </a:lnSpc>
            </a:pP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lapsen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oikeuksien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406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viikolla</a:t>
            </a:r>
            <a:r>
              <a:rPr lang="en-US" sz="406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!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177395" y="5262825"/>
            <a:ext cx="3331977" cy="357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48"/>
              </a:lnSpc>
            </a:pP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menossa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mukana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myös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 </a:t>
            </a:r>
            <a:r>
              <a:rPr lang="en-US" sz="2177" dirty="0" err="1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tiuku</a:t>
            </a:r>
            <a:r>
              <a:rPr lang="en-US" sz="2177" dirty="0">
                <a:solidFill>
                  <a:srgbClr val="F2E610"/>
                </a:solidFill>
                <a:latin typeface="Nigma"/>
                <a:ea typeface="Nigma"/>
                <a:cs typeface="Nigma"/>
                <a:sym typeface="Nigma"/>
              </a:rPr>
              <a:t>!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38EE92F-63D2-A5E3-1662-D850B163BBC9}"/>
              </a:ext>
            </a:extLst>
          </p:cNvPr>
          <p:cNvSpPr txBox="1"/>
          <p:nvPr/>
        </p:nvSpPr>
        <p:spPr>
          <a:xfrm>
            <a:off x="0" y="2512119"/>
            <a:ext cx="6858000" cy="855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>
                <a:solidFill>
                  <a:schemeClr val="bg1"/>
                </a:solidFill>
              </a:rPr>
              <a:t>(Esimerkkitapahtuma, muokkaathan alle oman tapahtumasi tiedot. Muokkaa lisäksi tarvittavat logot alle. Lisätessäsi kuvaa voit valita kuvan kohdalla valikosta ’Vie eteen’, jolloin kuvan siirtäminen on helpompaa.)</a:t>
            </a:r>
            <a:endParaRPr lang="fi-FI" i="1" dirty="0">
              <a:solidFill>
                <a:schemeClr val="bg1"/>
              </a:solidFill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D472B9A-EBB9-EBB0-A050-A63FA15741FC}"/>
              </a:ext>
            </a:extLst>
          </p:cNvPr>
          <p:cNvSpPr txBox="1"/>
          <p:nvPr/>
        </p:nvSpPr>
        <p:spPr>
          <a:xfrm>
            <a:off x="0" y="4146697"/>
            <a:ext cx="3657600" cy="237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</a:rPr>
              <a:t>KOKO PERHEEN TAPAHTUMA!</a:t>
            </a:r>
          </a:p>
          <a:p>
            <a:r>
              <a:rPr lang="fi-FI" sz="2000" dirty="0">
                <a:solidFill>
                  <a:schemeClr val="bg1"/>
                </a:solidFill>
              </a:rPr>
              <a:t>torstaina xx.xx.2024 klo X</a:t>
            </a:r>
          </a:p>
          <a:p>
            <a:endParaRPr lang="fi-FI" sz="2000" dirty="0"/>
          </a:p>
          <a:p>
            <a:r>
              <a:rPr lang="fi-FI" sz="1800" dirty="0">
                <a:solidFill>
                  <a:schemeClr val="bg1"/>
                </a:solidFill>
              </a:rPr>
              <a:t>Ohjelmassa esimerkiksi esiintyjiä ja yhteistä tekemistä! Ilmoittaudu mukaan täältä </a:t>
            </a:r>
          </a:p>
          <a:p>
            <a:r>
              <a:rPr lang="fi-FI" sz="1800" dirty="0">
                <a:solidFill>
                  <a:schemeClr val="bg1"/>
                </a:solidFill>
              </a:rPr>
              <a:t>(ilmoittautumislinkki tähän).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alo Työtilan dokumentti" ma:contentTypeID="0x010100D97B88E924714D2BA8DA46FB397A5DA800FD8EA1703552DB458382401083622217" ma:contentTypeVersion="24" ma:contentTypeDescription="Luo uusi asiakirja." ma:contentTypeScope="" ma:versionID="6efdca5ce82e05c66a2cc9fb14f0c107">
  <xsd:schema xmlns:xsd="http://www.w3.org/2001/XMLSchema" xmlns:xs="http://www.w3.org/2001/XMLSchema" xmlns:p="http://schemas.microsoft.com/office/2006/metadata/properties" xmlns:ns2="17fe607d-d75d-45d3-8e2f-031d45c840e3" xmlns:ns3="9d49033e-65b7-4a65-8b66-273f3fc0fb6f" targetNamespace="http://schemas.microsoft.com/office/2006/metadata/properties" ma:root="true" ma:fieldsID="1578183ef99ab6705fad6b8b2bf4b3c0" ns2:_="" ns3:_="">
    <xsd:import namespace="17fe607d-d75d-45d3-8e2f-031d45c840e3"/>
    <xsd:import namespace="9d49033e-65b7-4a65-8b66-273f3fc0fb6f"/>
    <xsd:element name="properties">
      <xsd:complexType>
        <xsd:sequence>
          <xsd:element name="documentManagement">
            <xsd:complexType>
              <xsd:all>
                <xsd:element ref="ns2:ValoWorkspaceOwner" minOccurs="0"/>
                <xsd:element ref="ns2:ValoWorkspaceDocumentType" minOccurs="0"/>
                <xsd:element ref="ns2:ValoWorkspaceConfidentiality" minOccurs="0"/>
                <xsd:element ref="ns2:ValoWorkspacePreservationTime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e607d-d75d-45d3-8e2f-031d45c840e3" elementFormDefault="qualified">
    <xsd:import namespace="http://schemas.microsoft.com/office/2006/documentManagement/types"/>
    <xsd:import namespace="http://schemas.microsoft.com/office/infopath/2007/PartnerControls"/>
    <xsd:element name="ValoWorkspaceOwner" ma:index="8" nillable="true" ma:displayName="Omistaja" ma:list="UserInfo" ma:SharePointGroup="0" ma:internalName="ValoWorkspace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WorkspaceDocumentType" ma:index="9" nillable="true" ma:displayName="Dokumentin tyyppi" ma:internalName="ValoWorkspaceDocumentType">
      <xsd:simpleType>
        <xsd:restriction base="dms:Choice">
          <xsd:enumeration value="Ehdotus"/>
          <xsd:enumeration value="Esitys"/>
          <xsd:enumeration value="Lomake"/>
          <xsd:enumeration value="Muistio"/>
          <xsd:enumeration value="Ohje"/>
          <xsd:enumeration value="Raportti"/>
          <xsd:enumeration value="Sopimus"/>
          <xsd:enumeration value="Suunnitelma"/>
        </xsd:restriction>
      </xsd:simpleType>
    </xsd:element>
    <xsd:element name="ValoWorkspaceConfidentiality" ma:index="10" nillable="true" ma:displayName="Luottamuksellisuus" ma:default="Ei vielä julkinen" ma:internalName="ValoWorkspaceConfidentiality" ma:readOnly="false">
      <xsd:simpleType>
        <xsd:restriction base="dms:Choice">
          <xsd:enumeration value="Luottamuksellinen"/>
          <xsd:enumeration value="Julkinen"/>
          <xsd:enumeration value="Ei vielä julkinen"/>
        </xsd:restriction>
      </xsd:simpleType>
    </xsd:element>
    <xsd:element name="ValoWorkspacePreservationTime" ma:index="11" nillable="true" ma:displayName="Säilytysaika" ma:default="5 vuotta" ma:internalName="ValoWorkspacePreservationTime" ma:readOnly="false">
      <xsd:simpleType>
        <xsd:restriction base="dms:Choice">
          <xsd:enumeration value="1 vuosi"/>
          <xsd:enumeration value="5 vuotta"/>
          <xsd:enumeration value="10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0fa8196c-5904-4a67-8f11-6d5c4d5b1ab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d9d938f9-eafb-46c4-b3be-fda9fa08ec0f}" ma:internalName="TaxCatchAll" ma:showField="CatchAllData" ma:web="17fe607d-d75d-45d3-8e2f-031d45c840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d9d938f9-eafb-46c4-b3be-fda9fa08ec0f}" ma:internalName="TaxCatchAllLabel" ma:readOnly="true" ma:showField="CatchAllDataLabel" ma:web="17fe607d-d75d-45d3-8e2f-031d45c840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9033e-65b7-4a65-8b66-273f3fc0fb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MediaServiceAuto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Kuvien tunnisteet" ma:readOnly="false" ma:fieldId="{5cf76f15-5ced-4ddc-b409-7134ff3c332f}" ma:taxonomyMulti="true" ma:sspId="0fa8196c-5904-4a67-8f11-6d5c4d5b1a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oWorkspaceConfidentiality xmlns="17fe607d-d75d-45d3-8e2f-031d45c840e3">Ei vielä julkinen</ValoWorkspaceConfidentiality>
    <lcf76f155ced4ddcb4097134ff3c332f xmlns="9d49033e-65b7-4a65-8b66-273f3fc0fb6f">
      <Terms xmlns="http://schemas.microsoft.com/office/infopath/2007/PartnerControls"/>
    </lcf76f155ced4ddcb4097134ff3c332f>
    <ValoWorkspacePreservationTime xmlns="17fe607d-d75d-45d3-8e2f-031d45c840e3">5 vuotta</ValoWorkspacePreservationTime>
    <ValoWorkspaceOwner xmlns="17fe607d-d75d-45d3-8e2f-031d45c840e3">
      <UserInfo>
        <DisplayName/>
        <AccountId xsi:nil="true"/>
        <AccountType/>
      </UserInfo>
    </ValoWorkspaceOwner>
    <ValoWorkspaceDocumentType xmlns="17fe607d-d75d-45d3-8e2f-031d45c840e3" xsi:nil="true"/>
    <TaxCatchAll xmlns="17fe607d-d75d-45d3-8e2f-031d45c840e3" xsi:nil="true"/>
    <TaxKeywordTaxHTField xmlns="17fe607d-d75d-45d3-8e2f-031d45c840e3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7CCFD402-9F07-4B42-A5C6-B5F2D033F593}"/>
</file>

<file path=customXml/itemProps2.xml><?xml version="1.0" encoding="utf-8"?>
<ds:datastoreItem xmlns:ds="http://schemas.openxmlformats.org/officeDocument/2006/customXml" ds:itemID="{EAF64EC5-6217-4CD4-BFE0-F1A91180ECF4}"/>
</file>

<file path=customXml/itemProps3.xml><?xml version="1.0" encoding="utf-8"?>
<ds:datastoreItem xmlns:ds="http://schemas.openxmlformats.org/officeDocument/2006/customXml" ds:itemID="{782E81CD-8C7B-4567-AC2F-613CE997DA80}"/>
</file>

<file path=docProps/app.xml><?xml version="1.0" encoding="utf-8"?>
<Properties xmlns="http://schemas.openxmlformats.org/officeDocument/2006/extended-properties" xmlns:vt="http://schemas.openxmlformats.org/officeDocument/2006/docPropsVTypes">
  <TotalTime>6932</TotalTime>
  <Words>131</Words>
  <Application>Microsoft Office PowerPoint</Application>
  <PresentationFormat>A4-paperi (210 x 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Nigma</vt:lpstr>
      <vt:lpstr>Arial</vt:lpstr>
      <vt:lpstr>Calibri</vt:lpstr>
      <vt:lpstr>Office Theme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Liitutaulufontti (Asiakirja (A4))</dc:title>
  <cp:lastModifiedBy>Marimilla Hietava</cp:lastModifiedBy>
  <cp:revision>2</cp:revision>
  <dcterms:created xsi:type="dcterms:W3CDTF">2006-08-16T00:00:00Z</dcterms:created>
  <dcterms:modified xsi:type="dcterms:W3CDTF">2024-09-10T08:28:41Z</dcterms:modified>
  <dc:identifier>DAGP5OiA0bM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0x010100D97B88E924714D2BA8DA46FB397A5DA800FD8EA1703552DB458382401083622217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