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693400" cy="15113000"/>
  <p:notesSz cx="6858000" cy="9144000"/>
  <p:embeddedFontLst>
    <p:embeddedFont>
      <p:font typeface="Calibri (MS)" panose="020B0604020202020204" charset="0"/>
      <p:regular r:id="rId5"/>
    </p:embeddedFont>
    <p:embeddedFont>
      <p:font typeface="Calibri (MS) Bold" panose="020B0604020202020204" charset="0"/>
      <p:regular r:id="rId6"/>
    </p:embeddedFont>
    <p:embeddedFont>
      <p:font typeface="Nigma" panose="02000500000000000000" pitchFamily="2" charset="0"/>
      <p:regular r:id="rId7"/>
    </p:embeddedFont>
    <p:embeddedFont>
      <p:font typeface="Open Sans" panose="020B0606030504020204" pitchFamily="34" charset="0"/>
      <p:regular r:id="rId8"/>
    </p:embeddedFont>
    <p:embeddedFont>
      <p:font typeface="Open San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210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0692000" cy="15120000"/>
            <a:chOff x="0" y="0"/>
            <a:chExt cx="14256000" cy="2016000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256000" cy="20160000"/>
            </a:xfrm>
            <a:custGeom>
              <a:avLst/>
              <a:gdLst/>
              <a:ahLst/>
              <a:cxnLst/>
              <a:rect l="l" t="t" r="r" b="b"/>
              <a:pathLst>
                <a:path w="14256000" h="20160000">
                  <a:moveTo>
                    <a:pt x="0" y="0"/>
                  </a:moveTo>
                  <a:lnTo>
                    <a:pt x="14256000" y="0"/>
                  </a:lnTo>
                  <a:lnTo>
                    <a:pt x="14256000" y="20160000"/>
                  </a:lnTo>
                  <a:lnTo>
                    <a:pt x="0" y="2016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7886" t="-2494" r="-58972" b="-3610"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020950"/>
              <a:ext cx="14256000" cy="13808099"/>
            </a:xfrm>
            <a:custGeom>
              <a:avLst/>
              <a:gdLst/>
              <a:ahLst/>
              <a:cxnLst/>
              <a:rect l="l" t="t" r="r" b="b"/>
              <a:pathLst>
                <a:path w="14256000" h="13808099">
                  <a:moveTo>
                    <a:pt x="0" y="0"/>
                  </a:moveTo>
                  <a:lnTo>
                    <a:pt x="14256000" y="0"/>
                  </a:lnTo>
                  <a:lnTo>
                    <a:pt x="14256000" y="13808098"/>
                  </a:lnTo>
                  <a:lnTo>
                    <a:pt x="0" y="13808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948" r="-8033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3625" y="1372776"/>
            <a:ext cx="9920834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9"/>
              </a:lnSpc>
            </a:pPr>
            <a:r>
              <a:rPr lang="en-US" sz="12999" dirty="0" err="1">
                <a:solidFill>
                  <a:srgbClr val="FFFFFF"/>
                </a:solidFill>
                <a:latin typeface="Nigma"/>
                <a:ea typeface="Nigma"/>
                <a:cs typeface="Nigma"/>
                <a:sym typeface="Nigma"/>
              </a:rPr>
              <a:t>olemme</a:t>
            </a:r>
            <a:r>
              <a:rPr lang="en-US" sz="12999" dirty="0">
                <a:solidFill>
                  <a:srgbClr val="FFFFFF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12999" dirty="0" err="1">
                <a:solidFill>
                  <a:srgbClr val="FFFFFF"/>
                </a:solidFill>
                <a:latin typeface="Nigma"/>
                <a:ea typeface="Nigma"/>
                <a:cs typeface="Nigma"/>
                <a:sym typeface="Nigma"/>
              </a:rPr>
              <a:t>mukana</a:t>
            </a:r>
            <a:r>
              <a:rPr lang="en-US" sz="12999" dirty="0">
                <a:solidFill>
                  <a:srgbClr val="FFFFFF"/>
                </a:solidFill>
                <a:latin typeface="Nigma"/>
                <a:ea typeface="Nigma"/>
                <a:cs typeface="Nigma"/>
                <a:sym typeface="Nigma"/>
              </a:rPr>
              <a:t>!</a:t>
            </a:r>
          </a:p>
        </p:txBody>
      </p:sp>
      <p:sp>
        <p:nvSpPr>
          <p:cNvPr id="6" name="Freeform 6"/>
          <p:cNvSpPr/>
          <p:nvPr/>
        </p:nvSpPr>
        <p:spPr>
          <a:xfrm rot="-1237991">
            <a:off x="-806764" y="4345262"/>
            <a:ext cx="3025809" cy="2734165"/>
          </a:xfrm>
          <a:custGeom>
            <a:avLst/>
            <a:gdLst/>
            <a:ahLst/>
            <a:cxnLst/>
            <a:rect l="l" t="t" r="r" b="b"/>
            <a:pathLst>
              <a:path w="3025809" h="2734165">
                <a:moveTo>
                  <a:pt x="0" y="0"/>
                </a:moveTo>
                <a:lnTo>
                  <a:pt x="3025809" y="0"/>
                </a:lnTo>
                <a:lnTo>
                  <a:pt x="3025809" y="2734165"/>
                </a:lnTo>
                <a:lnTo>
                  <a:pt x="0" y="2734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 rot="1468893">
            <a:off x="8467173" y="11400825"/>
            <a:ext cx="3284258" cy="2967703"/>
          </a:xfrm>
          <a:custGeom>
            <a:avLst/>
            <a:gdLst/>
            <a:ahLst/>
            <a:cxnLst/>
            <a:rect l="l" t="t" r="r" b="b"/>
            <a:pathLst>
              <a:path w="3284258" h="2967703">
                <a:moveTo>
                  <a:pt x="0" y="0"/>
                </a:moveTo>
                <a:lnTo>
                  <a:pt x="3284258" y="0"/>
                </a:lnTo>
                <a:lnTo>
                  <a:pt x="3284258" y="2967703"/>
                </a:lnTo>
                <a:lnTo>
                  <a:pt x="0" y="2967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 rot="459268">
            <a:off x="1179627" y="3023377"/>
            <a:ext cx="1417528" cy="1752905"/>
          </a:xfrm>
          <a:custGeom>
            <a:avLst/>
            <a:gdLst/>
            <a:ahLst/>
            <a:cxnLst/>
            <a:rect l="l" t="t" r="r" b="b"/>
            <a:pathLst>
              <a:path w="1417528" h="1752905">
                <a:moveTo>
                  <a:pt x="0" y="0"/>
                </a:moveTo>
                <a:lnTo>
                  <a:pt x="1417528" y="0"/>
                </a:lnTo>
                <a:lnTo>
                  <a:pt x="1417528" y="1752905"/>
                </a:lnTo>
                <a:lnTo>
                  <a:pt x="0" y="1752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 rot="-1089051">
            <a:off x="8645990" y="10154654"/>
            <a:ext cx="1203667" cy="1488446"/>
          </a:xfrm>
          <a:custGeom>
            <a:avLst/>
            <a:gdLst/>
            <a:ahLst/>
            <a:cxnLst/>
            <a:rect l="l" t="t" r="r" b="b"/>
            <a:pathLst>
              <a:path w="1203667" h="1488446">
                <a:moveTo>
                  <a:pt x="0" y="0"/>
                </a:moveTo>
                <a:lnTo>
                  <a:pt x="1203667" y="0"/>
                </a:lnTo>
                <a:lnTo>
                  <a:pt x="1203667" y="1488446"/>
                </a:lnTo>
                <a:lnTo>
                  <a:pt x="0" y="14884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6907504" y="3202644"/>
            <a:ext cx="3193600" cy="3320470"/>
          </a:xfrm>
          <a:custGeom>
            <a:avLst/>
            <a:gdLst/>
            <a:ahLst/>
            <a:cxnLst/>
            <a:rect l="l" t="t" r="r" b="b"/>
            <a:pathLst>
              <a:path w="3193600" h="3320470">
                <a:moveTo>
                  <a:pt x="0" y="0"/>
                </a:moveTo>
                <a:lnTo>
                  <a:pt x="3193601" y="0"/>
                </a:lnTo>
                <a:lnTo>
                  <a:pt x="3193601" y="3320470"/>
                </a:lnTo>
                <a:lnTo>
                  <a:pt x="0" y="3320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6866" y="13450718"/>
            <a:ext cx="2981895" cy="984164"/>
          </a:xfrm>
          <a:custGeom>
            <a:avLst/>
            <a:gdLst/>
            <a:ahLst/>
            <a:cxnLst/>
            <a:rect l="l" t="t" r="r" b="b"/>
            <a:pathLst>
              <a:path w="2981895" h="984164">
                <a:moveTo>
                  <a:pt x="0" y="0"/>
                </a:moveTo>
                <a:lnTo>
                  <a:pt x="2981895" y="0"/>
                </a:lnTo>
                <a:lnTo>
                  <a:pt x="2981895" y="984164"/>
                </a:lnTo>
                <a:lnTo>
                  <a:pt x="0" y="9841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TextBox 12"/>
          <p:cNvSpPr txBox="1"/>
          <p:nvPr/>
        </p:nvSpPr>
        <p:spPr>
          <a:xfrm>
            <a:off x="1335687" y="6752943"/>
            <a:ext cx="8136709" cy="38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KOKO PERHEEN TAPAHTUMA</a:t>
            </a: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tapahtuman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tiedot</a:t>
            </a:r>
            <a:endParaRPr lang="en-US" sz="3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tähän</a:t>
            </a:r>
            <a:endParaRPr lang="en-US" sz="3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xx.xx.202X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klo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X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0692000" cy="15120000"/>
            <a:chOff x="0" y="0"/>
            <a:chExt cx="14256000" cy="2016000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256000" cy="20160000"/>
            </a:xfrm>
            <a:custGeom>
              <a:avLst/>
              <a:gdLst/>
              <a:ahLst/>
              <a:cxnLst/>
              <a:rect l="l" t="t" r="r" b="b"/>
              <a:pathLst>
                <a:path w="14256000" h="20160000">
                  <a:moveTo>
                    <a:pt x="0" y="0"/>
                  </a:moveTo>
                  <a:lnTo>
                    <a:pt x="14256000" y="0"/>
                  </a:lnTo>
                  <a:lnTo>
                    <a:pt x="14256000" y="20160000"/>
                  </a:lnTo>
                  <a:lnTo>
                    <a:pt x="0" y="2016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8719" t="-30260" r="-287316" b="-23850"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3275266"/>
              <a:ext cx="14256000" cy="14530758"/>
            </a:xfrm>
            <a:custGeom>
              <a:avLst/>
              <a:gdLst/>
              <a:ahLst/>
              <a:cxnLst/>
              <a:rect l="l" t="t" r="r" b="b"/>
              <a:pathLst>
                <a:path w="14256000" h="14530758">
                  <a:moveTo>
                    <a:pt x="0" y="0"/>
                  </a:moveTo>
                  <a:lnTo>
                    <a:pt x="14256000" y="0"/>
                  </a:lnTo>
                  <a:lnTo>
                    <a:pt x="14256000" y="14530758"/>
                  </a:lnTo>
                  <a:lnTo>
                    <a:pt x="0" y="14530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499" r="-1049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Freeform 5"/>
          <p:cNvSpPr/>
          <p:nvPr/>
        </p:nvSpPr>
        <p:spPr>
          <a:xfrm>
            <a:off x="3578612" y="2456449"/>
            <a:ext cx="3398277" cy="3533277"/>
          </a:xfrm>
          <a:custGeom>
            <a:avLst/>
            <a:gdLst/>
            <a:ahLst/>
            <a:cxnLst/>
            <a:rect l="l" t="t" r="r" b="b"/>
            <a:pathLst>
              <a:path w="3398277" h="3533277">
                <a:moveTo>
                  <a:pt x="0" y="0"/>
                </a:moveTo>
                <a:lnTo>
                  <a:pt x="3398278" y="0"/>
                </a:lnTo>
                <a:lnTo>
                  <a:pt x="3398278" y="3533278"/>
                </a:lnTo>
                <a:lnTo>
                  <a:pt x="0" y="35332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739107" y="1135745"/>
            <a:ext cx="9213786" cy="157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4"/>
              </a:lnSpc>
            </a:pPr>
            <a:r>
              <a:rPr lang="en-US" sz="13017" dirty="0" err="1">
                <a:solidFill>
                  <a:srgbClr val="000000"/>
                </a:solidFill>
                <a:latin typeface="Nigma"/>
                <a:ea typeface="Nigma"/>
                <a:cs typeface="Nigma"/>
                <a:sym typeface="Nigma"/>
              </a:rPr>
              <a:t>olemme</a:t>
            </a:r>
            <a:r>
              <a:rPr lang="en-US" sz="13017" dirty="0">
                <a:solidFill>
                  <a:srgbClr val="000000"/>
                </a:solidFill>
                <a:latin typeface="Nigma"/>
                <a:ea typeface="Nigma"/>
                <a:cs typeface="Nigma"/>
                <a:sym typeface="Nigma"/>
              </a:rPr>
              <a:t> </a:t>
            </a:r>
            <a:r>
              <a:rPr lang="en-US" sz="13017" dirty="0" err="1">
                <a:solidFill>
                  <a:srgbClr val="000000"/>
                </a:solidFill>
                <a:latin typeface="Nigma"/>
                <a:ea typeface="Nigma"/>
                <a:cs typeface="Nigma"/>
                <a:sym typeface="Nigma"/>
              </a:rPr>
              <a:t>mukana</a:t>
            </a:r>
            <a:r>
              <a:rPr lang="en-US" sz="13017" dirty="0">
                <a:solidFill>
                  <a:srgbClr val="000000"/>
                </a:solidFill>
                <a:latin typeface="Nigma"/>
                <a:ea typeface="Nigma"/>
                <a:cs typeface="Nigma"/>
                <a:sym typeface="Nigma"/>
              </a:rPr>
              <a:t>!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106" y="13559022"/>
            <a:ext cx="2981895" cy="983557"/>
          </a:xfrm>
          <a:custGeom>
            <a:avLst/>
            <a:gdLst/>
            <a:ahLst/>
            <a:cxnLst/>
            <a:rect l="l" t="t" r="r" b="b"/>
            <a:pathLst>
              <a:path w="2981895" h="983557">
                <a:moveTo>
                  <a:pt x="0" y="0"/>
                </a:moveTo>
                <a:lnTo>
                  <a:pt x="2981895" y="0"/>
                </a:lnTo>
                <a:lnTo>
                  <a:pt x="2981895" y="983556"/>
                </a:lnTo>
                <a:lnTo>
                  <a:pt x="0" y="9835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8" name="Group 8"/>
          <p:cNvGrpSpPr/>
          <p:nvPr/>
        </p:nvGrpSpPr>
        <p:grpSpPr>
          <a:xfrm>
            <a:off x="3855269" y="8934605"/>
            <a:ext cx="6836731" cy="6185395"/>
            <a:chOff x="0" y="0"/>
            <a:chExt cx="9115641" cy="8247193"/>
          </a:xfrm>
        </p:grpSpPr>
        <p:sp>
          <p:nvSpPr>
            <p:cNvPr id="9" name="Freeform 9"/>
            <p:cNvSpPr/>
            <p:nvPr/>
          </p:nvSpPr>
          <p:spPr>
            <a:xfrm rot="421108">
              <a:off x="3286516" y="300169"/>
              <a:ext cx="5382107" cy="7646856"/>
            </a:xfrm>
            <a:custGeom>
              <a:avLst/>
              <a:gdLst/>
              <a:ahLst/>
              <a:cxnLst/>
              <a:rect l="l" t="t" r="r" b="b"/>
              <a:pathLst>
                <a:path w="5382107" h="7646856">
                  <a:moveTo>
                    <a:pt x="0" y="0"/>
                  </a:moveTo>
                  <a:lnTo>
                    <a:pt x="5382108" y="0"/>
                  </a:lnTo>
                  <a:lnTo>
                    <a:pt x="5382108" y="7646855"/>
                  </a:lnTo>
                  <a:lnTo>
                    <a:pt x="0" y="7646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3665799"/>
              <a:ext cx="3294333" cy="3155794"/>
            </a:xfrm>
            <a:custGeom>
              <a:avLst/>
              <a:gdLst/>
              <a:ahLst/>
              <a:cxnLst/>
              <a:rect l="l" t="t" r="r" b="b"/>
              <a:pathLst>
                <a:path w="3294333" h="3155794">
                  <a:moveTo>
                    <a:pt x="0" y="0"/>
                  </a:moveTo>
                  <a:lnTo>
                    <a:pt x="3294333" y="0"/>
                  </a:lnTo>
                  <a:lnTo>
                    <a:pt x="3294333" y="3155794"/>
                  </a:lnTo>
                  <a:lnTo>
                    <a:pt x="0" y="3155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77646" y="6130318"/>
            <a:ext cx="8136709" cy="387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KOKO PERHEEN TAPAHTUMA</a:t>
            </a: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tapahtuman</a:t>
            </a:r>
            <a:r>
              <a:rPr lang="en-US" sz="36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tiedot</a:t>
            </a:r>
            <a:endParaRPr lang="en-US" sz="36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tähän</a:t>
            </a:r>
            <a:endParaRPr lang="en-US" sz="36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xx.xx.202X </a:t>
            </a:r>
            <a:r>
              <a:rPr lang="en-US" sz="36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klo</a:t>
            </a:r>
            <a:r>
              <a:rPr lang="en-US" sz="36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X</a:t>
            </a: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8345" y="1993900"/>
            <a:ext cx="8136709" cy="10703471"/>
            <a:chOff x="0" y="0"/>
            <a:chExt cx="10848945" cy="14271294"/>
          </a:xfrm>
        </p:grpSpPr>
        <p:sp>
          <p:nvSpPr>
            <p:cNvPr id="3" name="TextBox 3"/>
            <p:cNvSpPr txBox="1"/>
            <p:nvPr/>
          </p:nvSpPr>
          <p:spPr>
            <a:xfrm>
              <a:off x="0" y="6601764"/>
              <a:ext cx="10848945" cy="7669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Mainospohja on kokoa A3.</a:t>
              </a:r>
            </a:p>
            <a:p>
              <a:pPr algn="ctr">
                <a:lnSpc>
                  <a:spcPts val="5040"/>
                </a:lnSpc>
              </a:pPr>
              <a:endPara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Muokkaa tekstikenttään oma tekstisi ja lisää myös oma logosi sopivaan paikkaan.</a:t>
              </a:r>
            </a:p>
            <a:p>
              <a:pPr algn="ctr">
                <a:lnSpc>
                  <a:spcPts val="5040"/>
                </a:lnSpc>
              </a:pPr>
              <a:endPara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Jos logo jää muiden elementtien taakse, valitse valikosta “vie eteen”.</a:t>
              </a:r>
            </a:p>
            <a:p>
              <a:pPr algn="ctr">
                <a:lnSpc>
                  <a:spcPts val="5040"/>
                </a:lnSpc>
              </a:pPr>
              <a:endPara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5040"/>
                </a:lnSpc>
              </a:pPr>
              <a:endParaRPr lang="en-US" sz="3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79948" y="3140223"/>
              <a:ext cx="5089049" cy="2871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9"/>
                </a:lnSpc>
              </a:pPr>
              <a:r>
                <a:rPr lang="en-US" sz="12999">
                  <a:solidFill>
                    <a:srgbClr val="000000"/>
                  </a:solidFill>
                  <a:latin typeface="Nigma"/>
                  <a:ea typeface="Nigma"/>
                  <a:cs typeface="Nigma"/>
                  <a:sym typeface="Nigma"/>
                </a:rPr>
                <a:t>ohjeet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3799839" y="0"/>
              <a:ext cx="3249267" cy="3378348"/>
            </a:xfrm>
            <a:custGeom>
              <a:avLst/>
              <a:gdLst/>
              <a:ahLst/>
              <a:cxnLst/>
              <a:rect l="l" t="t" r="r" b="b"/>
              <a:pathLst>
                <a:path w="3249267" h="3378348">
                  <a:moveTo>
                    <a:pt x="0" y="0"/>
                  </a:moveTo>
                  <a:lnTo>
                    <a:pt x="3249267" y="0"/>
                  </a:lnTo>
                  <a:lnTo>
                    <a:pt x="3249267" y="3378348"/>
                  </a:lnTo>
                  <a:lnTo>
                    <a:pt x="0" y="3378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</Words>
  <Application>Microsoft Office PowerPoint</Application>
  <PresentationFormat>Mukautettu</PresentationFormat>
  <Paragraphs>18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Open Sans Bold</vt:lpstr>
      <vt:lpstr>Calibri (MS) Bold</vt:lpstr>
      <vt:lpstr>Calibri (MS)</vt:lpstr>
      <vt:lpstr>Nigma</vt:lpstr>
      <vt:lpstr>Open Sans</vt:lpstr>
      <vt:lpstr>Calibri</vt:lpstr>
      <vt:lpstr>Arial</vt:lpstr>
      <vt:lpstr>Office Theme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Viestintämateriaalit some (297 x 420 mm)</dc:title>
  <cp:lastModifiedBy>Kaisu Nikki</cp:lastModifiedBy>
  <cp:revision>3</cp:revision>
  <dcterms:created xsi:type="dcterms:W3CDTF">2006-08-16T00:00:00Z</dcterms:created>
  <dcterms:modified xsi:type="dcterms:W3CDTF">2026-07-09T06:12:40Z</dcterms:modified>
  <dc:identifier>DAHO3Sqage0</dc:identifier>
</cp:coreProperties>
</file>