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0693400" cy="15113000"/>
  <p:notesSz cx="6858000" cy="9144000"/>
  <p:embeddedFontLst>
    <p:embeddedFont>
      <p:font typeface="Calibri (MS)" panose="020B0604020202020204" charset="0"/>
      <p:regular r:id="rId5"/>
    </p:embeddedFont>
    <p:embeddedFont>
      <p:font typeface="Nigma" panose="02000500000000000000" pitchFamily="2" charset="0"/>
      <p:regular r:id="rId6"/>
    </p:embeddedFont>
    <p:embeddedFont>
      <p:font typeface="Open Sans" panose="020B0606030504020204" pitchFamily="34" charset="0"/>
      <p:regular r:id="rId7"/>
    </p:embeddedFont>
    <p:embeddedFont>
      <p:font typeface="Open Sans Bold" panose="020B0604020202020204" charset="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2" d="100"/>
          <a:sy n="32" d="100"/>
        </p:scale>
        <p:origin x="2104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0" y="0"/>
            <a:ext cx="10692000" cy="15120000"/>
            <a:chOff x="0" y="0"/>
            <a:chExt cx="14256000" cy="201600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4256000" cy="20160000"/>
            </a:xfrm>
            <a:custGeom>
              <a:avLst/>
              <a:gdLst/>
              <a:ahLst/>
              <a:cxnLst/>
              <a:rect l="l" t="t" r="r" b="b"/>
              <a:pathLst>
                <a:path w="14256000" h="20160000">
                  <a:moveTo>
                    <a:pt x="0" y="0"/>
                  </a:moveTo>
                  <a:lnTo>
                    <a:pt x="14256000" y="0"/>
                  </a:lnTo>
                  <a:lnTo>
                    <a:pt x="14256000" y="20160000"/>
                  </a:lnTo>
                  <a:lnTo>
                    <a:pt x="0" y="20160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7886" t="-2494" r="-58972" b="-3610"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4020950"/>
              <a:ext cx="14256000" cy="13808099"/>
            </a:xfrm>
            <a:custGeom>
              <a:avLst/>
              <a:gdLst/>
              <a:ahLst/>
              <a:cxnLst/>
              <a:rect l="l" t="t" r="r" b="b"/>
              <a:pathLst>
                <a:path w="14256000" h="13808099">
                  <a:moveTo>
                    <a:pt x="0" y="0"/>
                  </a:moveTo>
                  <a:lnTo>
                    <a:pt x="14256000" y="0"/>
                  </a:lnTo>
                  <a:lnTo>
                    <a:pt x="14256000" y="13808098"/>
                  </a:lnTo>
                  <a:lnTo>
                    <a:pt x="0" y="138080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6948" r="-8033"/>
              </a:stretch>
            </a:blip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43625" y="1372776"/>
            <a:ext cx="9920834" cy="1564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09"/>
              </a:lnSpc>
            </a:pPr>
            <a:r>
              <a:rPr lang="en-US" sz="12999">
                <a:solidFill>
                  <a:srgbClr val="FFFFFF"/>
                </a:solidFill>
                <a:latin typeface="Nigma"/>
                <a:ea typeface="Nigma"/>
                <a:cs typeface="Nigma"/>
                <a:sym typeface="Nigma"/>
              </a:rPr>
              <a:t>vi är med!</a:t>
            </a:r>
          </a:p>
        </p:txBody>
      </p:sp>
      <p:sp>
        <p:nvSpPr>
          <p:cNvPr id="6" name="Freeform 6"/>
          <p:cNvSpPr/>
          <p:nvPr/>
        </p:nvSpPr>
        <p:spPr>
          <a:xfrm rot="-1237991">
            <a:off x="-806764" y="4345262"/>
            <a:ext cx="3025809" cy="2734165"/>
          </a:xfrm>
          <a:custGeom>
            <a:avLst/>
            <a:gdLst/>
            <a:ahLst/>
            <a:cxnLst/>
            <a:rect l="l" t="t" r="r" b="b"/>
            <a:pathLst>
              <a:path w="3025809" h="2734165">
                <a:moveTo>
                  <a:pt x="0" y="0"/>
                </a:moveTo>
                <a:lnTo>
                  <a:pt x="3025809" y="0"/>
                </a:lnTo>
                <a:lnTo>
                  <a:pt x="3025809" y="2734165"/>
                </a:lnTo>
                <a:lnTo>
                  <a:pt x="0" y="27341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Freeform 7"/>
          <p:cNvSpPr/>
          <p:nvPr/>
        </p:nvSpPr>
        <p:spPr>
          <a:xfrm rot="1468893">
            <a:off x="8467173" y="11400825"/>
            <a:ext cx="3284258" cy="2967703"/>
          </a:xfrm>
          <a:custGeom>
            <a:avLst/>
            <a:gdLst/>
            <a:ahLst/>
            <a:cxnLst/>
            <a:rect l="l" t="t" r="r" b="b"/>
            <a:pathLst>
              <a:path w="3284258" h="2967703">
                <a:moveTo>
                  <a:pt x="0" y="0"/>
                </a:moveTo>
                <a:lnTo>
                  <a:pt x="3284258" y="0"/>
                </a:lnTo>
                <a:lnTo>
                  <a:pt x="3284258" y="2967703"/>
                </a:lnTo>
                <a:lnTo>
                  <a:pt x="0" y="29677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8" name="Freeform 8"/>
          <p:cNvSpPr/>
          <p:nvPr/>
        </p:nvSpPr>
        <p:spPr>
          <a:xfrm rot="459268">
            <a:off x="1179627" y="3023377"/>
            <a:ext cx="1417528" cy="1752905"/>
          </a:xfrm>
          <a:custGeom>
            <a:avLst/>
            <a:gdLst/>
            <a:ahLst/>
            <a:cxnLst/>
            <a:rect l="l" t="t" r="r" b="b"/>
            <a:pathLst>
              <a:path w="1417528" h="1752905">
                <a:moveTo>
                  <a:pt x="0" y="0"/>
                </a:moveTo>
                <a:lnTo>
                  <a:pt x="1417528" y="0"/>
                </a:lnTo>
                <a:lnTo>
                  <a:pt x="1417528" y="1752905"/>
                </a:lnTo>
                <a:lnTo>
                  <a:pt x="0" y="17529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9" name="Freeform 9"/>
          <p:cNvSpPr/>
          <p:nvPr/>
        </p:nvSpPr>
        <p:spPr>
          <a:xfrm rot="-1089051">
            <a:off x="8645990" y="10154654"/>
            <a:ext cx="1203667" cy="1488446"/>
          </a:xfrm>
          <a:custGeom>
            <a:avLst/>
            <a:gdLst/>
            <a:ahLst/>
            <a:cxnLst/>
            <a:rect l="l" t="t" r="r" b="b"/>
            <a:pathLst>
              <a:path w="1203667" h="1488446">
                <a:moveTo>
                  <a:pt x="0" y="0"/>
                </a:moveTo>
                <a:lnTo>
                  <a:pt x="1203667" y="0"/>
                </a:lnTo>
                <a:lnTo>
                  <a:pt x="1203667" y="1488446"/>
                </a:lnTo>
                <a:lnTo>
                  <a:pt x="0" y="14884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0" name="TextBox 10"/>
          <p:cNvSpPr txBox="1"/>
          <p:nvPr/>
        </p:nvSpPr>
        <p:spPr>
          <a:xfrm>
            <a:off x="1335687" y="6411272"/>
            <a:ext cx="8136709" cy="4442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EVENEMANG </a:t>
            </a:r>
          </a:p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FÖR HELA FAMILJEN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Här kommer information om evenemanget.</a:t>
            </a:r>
          </a:p>
          <a:p>
            <a:pPr algn="ctr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xx.xx.202X kl. X</a:t>
            </a:r>
          </a:p>
          <a:p>
            <a:pPr algn="ctr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30235" y="13467739"/>
            <a:ext cx="3875007" cy="950122"/>
          </a:xfrm>
          <a:custGeom>
            <a:avLst/>
            <a:gdLst/>
            <a:ahLst/>
            <a:cxnLst/>
            <a:rect l="l" t="t" r="r" b="b"/>
            <a:pathLst>
              <a:path w="3875007" h="950122">
                <a:moveTo>
                  <a:pt x="0" y="0"/>
                </a:moveTo>
                <a:lnTo>
                  <a:pt x="3875007" y="0"/>
                </a:lnTo>
                <a:lnTo>
                  <a:pt x="3875007" y="950122"/>
                </a:lnTo>
                <a:lnTo>
                  <a:pt x="0" y="9501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2" name="Freeform 12"/>
          <p:cNvSpPr/>
          <p:nvPr/>
        </p:nvSpPr>
        <p:spPr>
          <a:xfrm>
            <a:off x="7193364" y="3085977"/>
            <a:ext cx="2621881" cy="3242773"/>
          </a:xfrm>
          <a:custGeom>
            <a:avLst/>
            <a:gdLst/>
            <a:ahLst/>
            <a:cxnLst/>
            <a:rect l="l" t="t" r="r" b="b"/>
            <a:pathLst>
              <a:path w="2621881" h="3242773">
                <a:moveTo>
                  <a:pt x="0" y="0"/>
                </a:moveTo>
                <a:lnTo>
                  <a:pt x="2621881" y="0"/>
                </a:lnTo>
                <a:lnTo>
                  <a:pt x="2621881" y="3242773"/>
                </a:lnTo>
                <a:lnTo>
                  <a:pt x="0" y="32427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7684"/>
            </a:stretch>
          </a:blipFill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0" y="0"/>
            <a:ext cx="10692000" cy="15120000"/>
            <a:chOff x="0" y="0"/>
            <a:chExt cx="14256000" cy="201600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4256000" cy="20160000"/>
            </a:xfrm>
            <a:custGeom>
              <a:avLst/>
              <a:gdLst/>
              <a:ahLst/>
              <a:cxnLst/>
              <a:rect l="l" t="t" r="r" b="b"/>
              <a:pathLst>
                <a:path w="14256000" h="20160000">
                  <a:moveTo>
                    <a:pt x="0" y="0"/>
                  </a:moveTo>
                  <a:lnTo>
                    <a:pt x="14256000" y="0"/>
                  </a:lnTo>
                  <a:lnTo>
                    <a:pt x="14256000" y="20160000"/>
                  </a:lnTo>
                  <a:lnTo>
                    <a:pt x="0" y="20160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68719" t="-30260" r="-287316" b="-23850"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3275266"/>
              <a:ext cx="14256000" cy="14530758"/>
            </a:xfrm>
            <a:custGeom>
              <a:avLst/>
              <a:gdLst/>
              <a:ahLst/>
              <a:cxnLst/>
              <a:rect l="l" t="t" r="r" b="b"/>
              <a:pathLst>
                <a:path w="14256000" h="14530758">
                  <a:moveTo>
                    <a:pt x="0" y="0"/>
                  </a:moveTo>
                  <a:lnTo>
                    <a:pt x="14256000" y="0"/>
                  </a:lnTo>
                  <a:lnTo>
                    <a:pt x="14256000" y="14530758"/>
                  </a:lnTo>
                  <a:lnTo>
                    <a:pt x="0" y="1453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0499" r="-10499"/>
              </a:stretch>
            </a:blip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39107" y="1135745"/>
            <a:ext cx="9213786" cy="1570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24"/>
              </a:lnSpc>
            </a:pPr>
            <a:r>
              <a:rPr lang="en-US" sz="13017">
                <a:solidFill>
                  <a:srgbClr val="000000"/>
                </a:solidFill>
                <a:latin typeface="Nigma"/>
                <a:ea typeface="Nigma"/>
                <a:cs typeface="Nigma"/>
                <a:sym typeface="Nigma"/>
              </a:rPr>
              <a:t>vi är med!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855269" y="8934605"/>
            <a:ext cx="6836731" cy="6185395"/>
            <a:chOff x="0" y="0"/>
            <a:chExt cx="9115641" cy="8247193"/>
          </a:xfrm>
        </p:grpSpPr>
        <p:sp>
          <p:nvSpPr>
            <p:cNvPr id="7" name="Freeform 7"/>
            <p:cNvSpPr/>
            <p:nvPr/>
          </p:nvSpPr>
          <p:spPr>
            <a:xfrm rot="421108">
              <a:off x="3286516" y="300169"/>
              <a:ext cx="5382107" cy="7646856"/>
            </a:xfrm>
            <a:custGeom>
              <a:avLst/>
              <a:gdLst/>
              <a:ahLst/>
              <a:cxnLst/>
              <a:rect l="l" t="t" r="r" b="b"/>
              <a:pathLst>
                <a:path w="5382107" h="7646856">
                  <a:moveTo>
                    <a:pt x="0" y="0"/>
                  </a:moveTo>
                  <a:lnTo>
                    <a:pt x="5382108" y="0"/>
                  </a:lnTo>
                  <a:lnTo>
                    <a:pt x="5382108" y="7646855"/>
                  </a:lnTo>
                  <a:lnTo>
                    <a:pt x="0" y="7646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3665799"/>
              <a:ext cx="3294333" cy="3155794"/>
            </a:xfrm>
            <a:custGeom>
              <a:avLst/>
              <a:gdLst/>
              <a:ahLst/>
              <a:cxnLst/>
              <a:rect l="l" t="t" r="r" b="b"/>
              <a:pathLst>
                <a:path w="3294333" h="3155794">
                  <a:moveTo>
                    <a:pt x="0" y="0"/>
                  </a:moveTo>
                  <a:lnTo>
                    <a:pt x="3294333" y="0"/>
                  </a:lnTo>
                  <a:lnTo>
                    <a:pt x="3294333" y="3155794"/>
                  </a:lnTo>
                  <a:lnTo>
                    <a:pt x="0" y="31557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9" name="Freeform 9"/>
          <p:cNvSpPr/>
          <p:nvPr/>
        </p:nvSpPr>
        <p:spPr>
          <a:xfrm>
            <a:off x="3891269" y="2281052"/>
            <a:ext cx="2763696" cy="3418171"/>
          </a:xfrm>
          <a:custGeom>
            <a:avLst/>
            <a:gdLst/>
            <a:ahLst/>
            <a:cxnLst/>
            <a:rect l="l" t="t" r="r" b="b"/>
            <a:pathLst>
              <a:path w="2763696" h="3418171">
                <a:moveTo>
                  <a:pt x="0" y="0"/>
                </a:moveTo>
                <a:lnTo>
                  <a:pt x="2763696" y="0"/>
                </a:lnTo>
                <a:lnTo>
                  <a:pt x="2763696" y="3418170"/>
                </a:lnTo>
                <a:lnTo>
                  <a:pt x="0" y="34181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7684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0" name="TextBox 10"/>
          <p:cNvSpPr txBox="1"/>
          <p:nvPr/>
        </p:nvSpPr>
        <p:spPr>
          <a:xfrm>
            <a:off x="1486091" y="5877906"/>
            <a:ext cx="8136709" cy="4442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EVENEMANG </a:t>
            </a:r>
          </a:p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FÖR HELA FAMILJEN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Här kommer information om evenemanget.</a:t>
            </a:r>
          </a:p>
          <a:p>
            <a:pPr algn="ctr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xx.xx.202X kl. X</a:t>
            </a:r>
          </a:p>
          <a:p>
            <a:pPr algn="ctr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6450" y="13692654"/>
            <a:ext cx="4021357" cy="983557"/>
          </a:xfrm>
          <a:custGeom>
            <a:avLst/>
            <a:gdLst/>
            <a:ahLst/>
            <a:cxnLst/>
            <a:rect l="l" t="t" r="r" b="b"/>
            <a:pathLst>
              <a:path w="4021357" h="983557">
                <a:moveTo>
                  <a:pt x="0" y="0"/>
                </a:moveTo>
                <a:lnTo>
                  <a:pt x="4021358" y="0"/>
                </a:lnTo>
                <a:lnTo>
                  <a:pt x="4021358" y="983557"/>
                </a:lnTo>
                <a:lnTo>
                  <a:pt x="0" y="98355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77646" y="5854225"/>
            <a:ext cx="8136709" cy="6423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Annonsmallen är i A3-format.</a:t>
            </a:r>
          </a:p>
          <a:p>
            <a:pPr algn="ctr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Redigera textfältet med din egen text och lägg också till din egen logotyp på en lämplig plats.</a:t>
            </a:r>
          </a:p>
          <a:p>
            <a:pPr algn="ctr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Om logotypen hamnar bakom andra element, välj alternativet ”Flytta längst fram” i menyn.</a:t>
            </a:r>
          </a:p>
          <a:p>
            <a:pPr algn="ctr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40721" y="3360709"/>
            <a:ext cx="8410558" cy="2212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199"/>
              </a:lnSpc>
            </a:pPr>
            <a:r>
              <a:rPr lang="en-US" sz="12999" dirty="0" err="1">
                <a:solidFill>
                  <a:srgbClr val="000000"/>
                </a:solidFill>
                <a:latin typeface="Nigma"/>
                <a:ea typeface="Nigma"/>
                <a:cs typeface="Nigma"/>
                <a:sym typeface="Nigma"/>
              </a:rPr>
              <a:t>Instruktioner</a:t>
            </a:r>
            <a:endParaRPr lang="en-US" sz="12999" dirty="0">
              <a:solidFill>
                <a:srgbClr val="000000"/>
              </a:solidFill>
              <a:latin typeface="Nigma"/>
              <a:ea typeface="Nigma"/>
              <a:cs typeface="Nigma"/>
              <a:sym typeface="Nigma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4370695" y="667632"/>
            <a:ext cx="1950610" cy="2412537"/>
          </a:xfrm>
          <a:custGeom>
            <a:avLst/>
            <a:gdLst/>
            <a:ahLst/>
            <a:cxnLst/>
            <a:rect l="l" t="t" r="r" b="b"/>
            <a:pathLst>
              <a:path w="1950610" h="2412537">
                <a:moveTo>
                  <a:pt x="0" y="0"/>
                </a:moveTo>
                <a:lnTo>
                  <a:pt x="1950610" y="0"/>
                </a:lnTo>
                <a:lnTo>
                  <a:pt x="1950610" y="2412537"/>
                </a:lnTo>
                <a:lnTo>
                  <a:pt x="0" y="24125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684"/>
            </a:stretch>
          </a:blipFill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Microsoft Office PowerPoint</Application>
  <PresentationFormat>Mukautettu</PresentationFormat>
  <Paragraphs>18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10" baseType="lpstr">
      <vt:lpstr>Open Sans</vt:lpstr>
      <vt:lpstr>Nigma</vt:lpstr>
      <vt:lpstr>Open Sans Bold</vt:lpstr>
      <vt:lpstr>Calibri (MS)</vt:lpstr>
      <vt:lpstr>Calibri</vt:lpstr>
      <vt:lpstr>Arial</vt:lpstr>
      <vt:lpstr>Office Theme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Viestintämateriaalit some (297 x 420 mm)</dc:title>
  <cp:lastModifiedBy>Kaisu Nikki</cp:lastModifiedBy>
  <cp:revision>2</cp:revision>
  <dcterms:created xsi:type="dcterms:W3CDTF">2006-08-16T00:00:00Z</dcterms:created>
  <dcterms:modified xsi:type="dcterms:W3CDTF">2026-07-09T06:22:58Z</dcterms:modified>
  <dc:identifier>DAHO3Sqage0</dc:identifier>
</cp:coreProperties>
</file>